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5" r:id="rId2"/>
    <p:sldId id="376" r:id="rId3"/>
    <p:sldId id="377" r:id="rId4"/>
    <p:sldId id="378" r:id="rId5"/>
    <p:sldId id="37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tangolo arrotondato 12"/>
          <p:cNvSpPr/>
          <p:nvPr/>
        </p:nvSpPr>
        <p:spPr>
          <a:xfrm>
            <a:off x="87313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6"/>
          <p:cNvSpPr/>
          <p:nvPr/>
        </p:nvSpPr>
        <p:spPr>
          <a:xfrm>
            <a:off x="84138" y="1449388"/>
            <a:ext cx="12028487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9"/>
          <p:cNvSpPr/>
          <p:nvPr/>
        </p:nvSpPr>
        <p:spPr>
          <a:xfrm>
            <a:off x="84138" y="1397000"/>
            <a:ext cx="12028487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10"/>
          <p:cNvSpPr/>
          <p:nvPr/>
        </p:nvSpPr>
        <p:spPr>
          <a:xfrm>
            <a:off x="84138" y="2976563"/>
            <a:ext cx="12028487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4F31-D7FA-4F2D-A4D5-5FA98C859689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12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85375C-F4F5-4863-B4C0-567AC9D10A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167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EB3E-85C8-4D05-9E0C-EC89102CF44A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8377-1575-467C-ACD9-F66785BF86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6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FB03-2AD9-40A1-BC36-2173FC29BC51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4D63-545E-423C-B143-9F88CA372E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21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7604-47D6-49B9-B58B-0E2B41987845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D4AC-EC5A-43A0-9979-C4C3E65A46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02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tangolo arrotondato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6"/>
          <p:cNvSpPr/>
          <p:nvPr/>
        </p:nvSpPr>
        <p:spPr>
          <a:xfrm flipV="1">
            <a:off x="92075" y="2376488"/>
            <a:ext cx="1201896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7"/>
          <p:cNvSpPr/>
          <p:nvPr/>
        </p:nvSpPr>
        <p:spPr>
          <a:xfrm>
            <a:off x="92075" y="2341563"/>
            <a:ext cx="1201896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8"/>
          <p:cNvSpPr/>
          <p:nvPr/>
        </p:nvSpPr>
        <p:spPr>
          <a:xfrm>
            <a:off x="90488" y="2468563"/>
            <a:ext cx="120205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25B2-2F81-43EC-9667-932F3E3A3F58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B70DF-88A0-4A5C-8067-0EDC1E2E5E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870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FCD5-5C46-4B87-A074-269713A1BCC2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518D-DDAC-4BF4-8B3C-6E15EF04E5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1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EF23-AE69-4EF4-B9C2-C0B086CEF873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EB4C-8DAD-468C-A422-333CDAA05E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34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38DA-2770-456D-8149-34FE6D035636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E29A-3BAD-41FC-90B5-3D304A4E7F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8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02B3-7BF3-4D79-A517-4FC7F38C1EDE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B32B-351C-45B5-8F0B-3E0EFA2F27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4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ttangolo arrotondato 8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88BB-B33A-43D5-A3BE-8B7440CF7737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DEA7-4CB5-4FBA-8264-0F0FB1F58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90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0"/>
          <p:cNvSpPr/>
          <p:nvPr/>
        </p:nvSpPr>
        <p:spPr>
          <a:xfrm flipV="1">
            <a:off x="90488" y="4683125"/>
            <a:ext cx="1200943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1"/>
          <p:cNvSpPr/>
          <p:nvPr/>
        </p:nvSpPr>
        <p:spPr>
          <a:xfrm>
            <a:off x="92075" y="4649788"/>
            <a:ext cx="1200785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12"/>
          <p:cNvSpPr/>
          <p:nvPr/>
        </p:nvSpPr>
        <p:spPr>
          <a:xfrm>
            <a:off x="92075" y="4773613"/>
            <a:ext cx="12007850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E039-1162-40D5-9D1F-AEA006DB0A87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C5AE-8BED-45E1-94A7-0CB9917655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45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32" name="Segnaposto titolo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9333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1A3E981-E546-4D11-9CF5-771A8B0A153B}" type="datetimeFigureOut">
              <a:rPr lang="it-IT"/>
              <a:pPr>
                <a:defRPr/>
              </a:pPr>
              <a:t>09/05/2019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9526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7D1835A-3A28-420A-8C7D-4D1DB9B27F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002060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002060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t="11825" b="11825"/>
          <a:stretch>
            <a:fillRect/>
          </a:stretch>
        </p:blipFill>
        <p:spPr/>
      </p:pic>
      <p:pic>
        <p:nvPicPr>
          <p:cNvPr id="77826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050" y="4864100"/>
            <a:ext cx="51133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testo 2"/>
          <p:cNvSpPr>
            <a:spLocks noGrp="1"/>
          </p:cNvSpPr>
          <p:nvPr>
            <p:ph type="body" sz="half" idx="2"/>
          </p:nvPr>
        </p:nvSpPr>
        <p:spPr>
          <a:xfrm>
            <a:off x="1219200" y="5445125"/>
            <a:ext cx="9753600" cy="685800"/>
          </a:xfrm>
        </p:spPr>
        <p:txBody>
          <a:bodyPr/>
          <a:lstStyle/>
          <a:p>
            <a:pPr algn="ctr"/>
            <a:r>
              <a:rPr lang="it-IT" sz="4500">
                <a:solidFill>
                  <a:srgbClr val="002060"/>
                </a:solidFill>
                <a:latin typeface="Century" pitchFamily="18" charset="0"/>
              </a:rPr>
              <a:t>I DENTI CI PARLANO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11625" y="188640"/>
            <a:ext cx="6705975" cy="44706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4"/>
          <p:cNvSpPr>
            <a:spLocks noGrp="1"/>
          </p:cNvSpPr>
          <p:nvPr>
            <p:ph type="ctrTitle"/>
          </p:nvPr>
        </p:nvSpPr>
        <p:spPr>
          <a:xfrm>
            <a:off x="1919288" y="-33338"/>
            <a:ext cx="8229600" cy="1470026"/>
          </a:xfrm>
        </p:spPr>
        <p:txBody>
          <a:bodyPr/>
          <a:lstStyle/>
          <a:p>
            <a:r>
              <a:rPr lang="it-IT">
                <a:solidFill>
                  <a:srgbClr val="002060"/>
                </a:solidFill>
                <a:latin typeface="Century" pitchFamily="18" charset="0"/>
              </a:rPr>
              <a:t>PROFESSIONALITA’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55641" y="1626959"/>
            <a:ext cx="6372709" cy="4248472"/>
          </a:xfrm>
          <a:prstGeom prst="rect">
            <a:avLst/>
          </a:prstGeom>
          <a:effectLst>
            <a:glow>
              <a:schemeClr val="accent2">
                <a:lumMod val="60000"/>
                <a:lumOff val="40000"/>
              </a:schemeClr>
            </a:glow>
            <a:softEdge rad="1016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7"/>
          <p:cNvSpPr>
            <a:spLocks noGrp="1"/>
          </p:cNvSpPr>
          <p:nvPr>
            <p:ph type="title"/>
          </p:nvPr>
        </p:nvSpPr>
        <p:spPr>
          <a:xfrm>
            <a:off x="2135188" y="260350"/>
            <a:ext cx="7772400" cy="1362075"/>
          </a:xfrm>
        </p:spPr>
        <p:txBody>
          <a:bodyPr/>
          <a:lstStyle/>
          <a:p>
            <a:pPr algn="ctr"/>
            <a:r>
              <a:rPr lang="it-IT">
                <a:solidFill>
                  <a:srgbClr val="002060"/>
                </a:solidFill>
                <a:latin typeface="Century" pitchFamily="18" charset="0"/>
              </a:rPr>
              <a:t>SIMPATIA E LEGGEREZZA</a:t>
            </a:r>
          </a:p>
        </p:txBody>
      </p:sp>
      <p:pic>
        <p:nvPicPr>
          <p:cNvPr id="80898" name="Immagin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565400"/>
            <a:ext cx="61563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solidFill>
                  <a:srgbClr val="002060"/>
                </a:solidFill>
                <a:latin typeface="Century" pitchFamily="18" charset="0"/>
              </a:rPr>
              <a:t>LAVORO IN TEAM</a:t>
            </a:r>
          </a:p>
        </p:txBody>
      </p:sp>
      <p:pic>
        <p:nvPicPr>
          <p:cNvPr id="81922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547813"/>
            <a:ext cx="7772400" cy="4371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B0F0"/>
      </a:accent2>
      <a:accent3>
        <a:srgbClr val="002060"/>
      </a:accent3>
      <a:accent4>
        <a:srgbClr val="00B0F0"/>
      </a:accent4>
      <a:accent5>
        <a:srgbClr val="4BACC6"/>
      </a:accent5>
      <a:accent6>
        <a:srgbClr val="B7DDE8"/>
      </a:accent6>
      <a:hlink>
        <a:srgbClr val="0000FF"/>
      </a:hlink>
      <a:folHlink>
        <a:srgbClr val="366092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Century</vt:lpstr>
      <vt:lpstr>Franklin Gothic Book</vt:lpstr>
      <vt:lpstr>Perpetua</vt:lpstr>
      <vt:lpstr>Wingdings 2</vt:lpstr>
      <vt:lpstr>Universo</vt:lpstr>
      <vt:lpstr>Presentazione standard di PowerPoint</vt:lpstr>
      <vt:lpstr>Presentazione standard di PowerPoint</vt:lpstr>
      <vt:lpstr>PROFESSIONALITA’</vt:lpstr>
      <vt:lpstr>SIMPATIA E LEGGEREZZA</vt:lpstr>
      <vt:lpstr>LAVORO IN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</cp:revision>
  <dcterms:created xsi:type="dcterms:W3CDTF">2019-05-09T19:40:18Z</dcterms:created>
  <dcterms:modified xsi:type="dcterms:W3CDTF">2019-05-09T19:46:18Z</dcterms:modified>
</cp:coreProperties>
</file>