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sldIdLst>
    <p:sldId id="310" r:id="rId2"/>
    <p:sldId id="268" r:id="rId3"/>
    <p:sldId id="300" r:id="rId4"/>
    <p:sldId id="311" r:id="rId5"/>
    <p:sldId id="294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B30987-C706-4C82-A0B4-C44FAFD25163}" type="datetimeFigureOut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8A10FA-378D-4374-873F-7CE5D9A9BB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0094-08FF-40A8-84DE-43694DE05F28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D81A-AAB3-4BCD-A947-0D7E6A81CD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66C2-0602-48D3-A352-6234D27443FB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903B-6D75-4054-89F4-F1616DE2F3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BDF3-0642-45B4-8B86-708903283936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ABC4-5979-43A4-9773-5803BF16E1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1B05-38F3-4BCA-8598-C1FDE7D6E880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3691-0D67-4C02-9FD3-AEF69D7DA2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2DAE-F645-4FF6-9286-8B676F3C52AE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CFA7-FB65-4BDB-BC35-D536FA52E1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97BE-67DA-4FB1-9A64-671DC8762ABF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0968-A3B8-4E2C-97E7-B13B7B458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1402-FE57-4B4B-A25F-9E812093005E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6815-5940-4A02-A27D-27CE1ECFBC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9AC4-475C-488C-8C86-8AECAD4BF3DA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322E2-A5AA-471A-8276-CEF20C9F0B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CA8B-DA4B-402F-9195-2E57E1FE7951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82F97-18EF-4942-9143-12938B1CFA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1DD3-42C8-444F-9F58-AC17BF9A65F0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5CBC8-CA3C-47D1-8EE0-68D2FE2486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FBBC-D44D-426B-BBCC-1593D02AF008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D8FC-4F08-4A4E-85B4-DD4354A572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052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9B3F11C-D132-4853-A609-5D4C6163C13E}" type="datetime1">
              <a:rPr lang="it-IT"/>
              <a:pPr>
                <a:defRPr/>
              </a:pPr>
              <a:t>11/01/2019</a:t>
            </a:fld>
            <a:endParaRPr lang="it-IT"/>
          </a:p>
        </p:txBody>
      </p:sp>
      <p:sp>
        <p:nvSpPr>
          <p:cNvPr id="2052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0A66F8-81E1-4D06-AF84-F43769D33B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8800"/>
              <a:t>Roberto Beretta</a:t>
            </a:r>
          </a:p>
        </p:txBody>
      </p:sp>
      <p:pic>
        <p:nvPicPr>
          <p:cNvPr id="14338" name="Picture 6" descr="Gioielli Unici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4000"/>
              <a:t>Dove Sono:</a:t>
            </a:r>
            <a:br>
              <a:rPr lang="it-IT" sz="4000"/>
            </a:br>
            <a:r>
              <a:rPr lang="it-IT" sz="4000"/>
              <a:t>Via Altinate 65 a Padova</a:t>
            </a:r>
          </a:p>
        </p:txBody>
      </p:sp>
      <p:pic>
        <p:nvPicPr>
          <p:cNvPr id="15362" name="Segnaposto contenuto 3" descr="RB NEGOZIO FRONT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3" y="1600200"/>
            <a:ext cx="7829550" cy="5006975"/>
          </a:xfrm>
          <a:ln w="3175">
            <a:solidFill>
              <a:schemeClr val="tx1"/>
            </a:solidFill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60A950B-EEFF-4298-AB81-B1E371D9955B}" type="slidenum">
              <a:rPr lang="it-IT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it-IT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/>
              <a:t>Dal Disegno… Al Gioiello</a:t>
            </a:r>
          </a:p>
        </p:txBody>
      </p:sp>
      <p:pic>
        <p:nvPicPr>
          <p:cNvPr id="16386" name="Segnaposto contenuto 4" descr="RB  BNI 00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4402138" cy="4027487"/>
          </a:xfrm>
          <a:ln w="3175">
            <a:solidFill>
              <a:schemeClr val="tx1"/>
            </a:solidFill>
          </a:ln>
        </p:spPr>
      </p:pic>
      <p:pic>
        <p:nvPicPr>
          <p:cNvPr id="16387" name="Segnaposto contenuto 5" descr="RB 002905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773238"/>
            <a:ext cx="4176713" cy="4049712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721A95-18E6-4FD4-9C84-A9DC028E6726}" type="slidenum">
              <a:rPr lang="it-IT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it-IT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</a:rPr>
              <a:t>GIOIELLI UNICI SU MISURA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b="1" smtClean="0"/>
              <a:t>ANELLI INNOVATIVI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b="1" smtClean="0"/>
              <a:t>REALIZZATI A MANO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b="1" smtClean="0"/>
              <a:t>CON LA COLLABORAZIONE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b="1" smtClean="0"/>
              <a:t>DEL COMMITTENTE</a:t>
            </a:r>
          </a:p>
        </p:txBody>
      </p:sp>
      <p:pic>
        <p:nvPicPr>
          <p:cNvPr id="17411" name="Picture 5" descr="GIOI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429000"/>
            <a:ext cx="2159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Immagine 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429000"/>
            <a:ext cx="22320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RB 01h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429000"/>
            <a:ext cx="22875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RB AVIVA 01H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429000"/>
            <a:ext cx="24257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858250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4000" b="1" smtClean="0"/>
              <a:t>IL Mattino </a:t>
            </a:r>
            <a:br>
              <a:rPr lang="it-IT" sz="4000" b="1" smtClean="0"/>
            </a:br>
            <a:r>
              <a:rPr lang="it-IT" sz="4000" b="1" u="sng" smtClean="0"/>
              <a:t>SOLO SU APPUNTAMENTO</a:t>
            </a:r>
            <a:br>
              <a:rPr lang="it-IT" sz="4000" b="1" u="sng" smtClean="0"/>
            </a:br>
            <a:r>
              <a:rPr lang="it-IT" sz="4000" b="1" i="1" smtClean="0"/>
              <a:t>Orari Apertura Negozio</a:t>
            </a:r>
            <a:r>
              <a:rPr lang="it-IT" sz="4000" b="1" smtClean="0"/>
              <a:t>:</a:t>
            </a:r>
            <a:r>
              <a:rPr lang="it-IT" sz="4000" i="1" smtClean="0"/>
              <a:t/>
            </a:r>
            <a:br>
              <a:rPr lang="it-IT" sz="4000" i="1" smtClean="0"/>
            </a:br>
            <a:r>
              <a:rPr lang="it-IT" sz="4000" i="1" smtClean="0"/>
              <a:t>dal Martedì al Venerdì</a:t>
            </a:r>
            <a:r>
              <a:rPr lang="it-IT" sz="4000" b="1" u="sng" smtClean="0"/>
              <a:t> 15-19</a:t>
            </a:r>
            <a:r>
              <a:rPr lang="it-IT" sz="4000" i="1" smtClean="0"/>
              <a:t/>
            </a:r>
            <a:br>
              <a:rPr lang="it-IT" sz="4000" i="1" smtClean="0"/>
            </a:br>
            <a:r>
              <a:rPr lang="it-IT" sz="4000" i="1" smtClean="0"/>
              <a:t>il Sabato</a:t>
            </a:r>
            <a:r>
              <a:rPr lang="it-IT" sz="4000" b="1" u="sng" smtClean="0"/>
              <a:t> 10-19</a:t>
            </a:r>
            <a:r>
              <a:rPr lang="it-IT" sz="4000" smtClean="0"/>
              <a:t/>
            </a:r>
            <a:br>
              <a:rPr lang="it-IT" sz="4000" smtClean="0"/>
            </a:br>
            <a:r>
              <a:rPr lang="it-IT" sz="4000" smtClean="0"/>
              <a:t> </a:t>
            </a:r>
            <a:br>
              <a:rPr lang="it-IT" sz="4000" smtClean="0"/>
            </a:br>
            <a:r>
              <a:rPr lang="it-IT" sz="4000" b="1" smtClean="0">
                <a:solidFill>
                  <a:srgbClr val="FF0000"/>
                </a:solidFill>
              </a:rPr>
              <a:t>IL</a:t>
            </a:r>
            <a:r>
              <a:rPr lang="it-IT" sz="4000" b="1" smtClean="0"/>
              <a:t> </a:t>
            </a:r>
            <a:r>
              <a:rPr lang="it-IT" sz="4000" b="1" smtClean="0">
                <a:solidFill>
                  <a:srgbClr val="FF0000"/>
                </a:solidFill>
              </a:rPr>
              <a:t>Gioiello Esalta  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>Fascino e Personalità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>di Chi lo Indossa</a:t>
            </a:r>
            <a:r>
              <a:rPr lang="it-IT" sz="4000" smtClean="0"/>
              <a:t> </a:t>
            </a:r>
            <a:br>
              <a:rPr lang="it-IT" sz="4000" smtClean="0"/>
            </a:br>
            <a:r>
              <a:rPr lang="it-IT" sz="4000" b="1" u="sng" smtClean="0">
                <a:solidFill>
                  <a:srgbClr val="FF0000"/>
                </a:solidFill>
              </a:rPr>
              <a:t>GRAZIE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553CF72-54BF-43F8-B864-CCAD94152470}" type="slidenum">
              <a:rPr lang="it-IT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t-IT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aggio">
  <a:themeElements>
    <a:clrScheme name="Raggio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gg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ggio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1870</TotalTime>
  <Words>57</Words>
  <Application>Microsoft Office PowerPoint</Application>
  <PresentationFormat>Presentazione su schermo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Wingdings</vt:lpstr>
      <vt:lpstr>Calibri</vt:lpstr>
      <vt:lpstr>Raggio</vt:lpstr>
      <vt:lpstr>Raggio</vt:lpstr>
      <vt:lpstr>Roberto Beretta</vt:lpstr>
      <vt:lpstr>Dove Sono: Via Altinate 65 a Padova</vt:lpstr>
      <vt:lpstr>Dal Disegno… Al Gioiello</vt:lpstr>
      <vt:lpstr>GIOIELLI UNICI SU MISURA</vt:lpstr>
      <vt:lpstr>IL Mattino  SOLO SU APPUNTAMENTO Orari Apertura Negozio: dal Martedì al Venerdì 15-19 il Sabato 10-19   IL Gioiello Esalta   Fascino e Personalità di Chi lo Indossa  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 Beretta</dc:creator>
  <cp:lastModifiedBy>Roberto</cp:lastModifiedBy>
  <cp:revision>194</cp:revision>
  <dcterms:created xsi:type="dcterms:W3CDTF">2015-07-30T10:10:32Z</dcterms:created>
  <dcterms:modified xsi:type="dcterms:W3CDTF">2019-01-11T11:23:27Z</dcterms:modified>
</cp:coreProperties>
</file>